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D7CAEE-375E-45A1-9E4F-B1298D4A4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873" y="1122363"/>
            <a:ext cx="118687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8E969DA-6F42-4F54-AF0B-C7517CA71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73" y="3602038"/>
            <a:ext cx="11868727" cy="20783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08518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220B3F-AEED-4180-9410-C903E980F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C21B54-595D-4AAC-BA3A-E12159FB2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55F7EA-51E4-4732-A8D9-BF0634E60B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BDE6EC-0DAE-4E20-AA23-28A31F8FDD57}" type="datetimeFigureOut">
              <a:rPr lang="pl-PL" smtClean="0"/>
              <a:t>10.04.2025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207593-BB3B-4C22-8C64-DA474511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4D6E34-A521-4D42-8967-0558B62A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19714B-3A98-456F-B28C-9EBBA5B48A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393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BE223-6907-43CF-9602-F8C57140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99" y="1191492"/>
            <a:ext cx="11905673" cy="337098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C23F20-8D77-4D00-8D2B-7E50433BB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99" y="4589463"/>
            <a:ext cx="11905673" cy="11509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7530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1039AD-416A-4487-9F87-D3795B32F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23D7B1-9A33-4E35-AB85-8D4CA02BE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054" y="1172297"/>
            <a:ext cx="5929746" cy="448959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BCFA00D-87C2-43C7-B7B7-52EFD8A16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72297"/>
            <a:ext cx="5807364" cy="4489594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978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D04E36-54C9-4329-A482-E054EE550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" y="104776"/>
            <a:ext cx="11919528" cy="925080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9E7142-BAF1-44A1-A62A-60E7DFFED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36" y="1196543"/>
            <a:ext cx="58867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F61F0F-6E2D-48AA-97EF-6C24DC763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836" y="2196523"/>
            <a:ext cx="5886739" cy="345555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B9A400D-DFC8-4CFB-8374-76A52F7F3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205924"/>
            <a:ext cx="585975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5C1C3B0-D882-4EB9-B3E5-0665704D57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96523"/>
            <a:ext cx="5858164" cy="345555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50218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110E0B-E219-48F9-A011-BCA719A2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2018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2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3169B2-3BCF-4681-A489-B893BC10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6" y="1159164"/>
            <a:ext cx="4605770" cy="8982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E7C9DD-BC6B-4E75-8146-2CDD51735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59164"/>
            <a:ext cx="6764048" cy="4493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C40C806-2B5D-4B75-B55F-A446C3407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256" y="2057400"/>
            <a:ext cx="4605769" cy="35952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18476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03C984-D137-433C-847C-1C6287A5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74" y="1168400"/>
            <a:ext cx="4597976" cy="889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66915A9-B602-4D61-953C-C634F739E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68400"/>
            <a:ext cx="6837938" cy="4521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CD785CE-6A08-4230-BE28-B09EEA37A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874" y="2057400"/>
            <a:ext cx="4601151" cy="3632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512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AEBD37-09F3-415E-BAAB-334FE4ACB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5B40BA4-C194-436E-9D17-B965D8407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0928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0458E8B-0EC5-4F49-B001-BD7532F43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1168400"/>
            <a:ext cx="3286991" cy="445192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45B7840-597F-4988-9ACA-340641E12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80109" y="1168400"/>
            <a:ext cx="8392391" cy="445192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74127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C3D71F4-5B33-41A4-B48C-89846CB4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" y="64944"/>
            <a:ext cx="11889509" cy="927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9A78B7-C844-4CFE-9A8E-AA4CCF157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54" y="1143721"/>
            <a:ext cx="11949546" cy="4487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9330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24FA3CF7-93D3-4786-BAB1-89D2A85D2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199" y="3712633"/>
            <a:ext cx="11764433" cy="1968500"/>
          </a:xfrm>
        </p:spPr>
        <p:txBody>
          <a:bodyPr/>
          <a:lstStyle/>
          <a:p>
            <a:pPr algn="r"/>
            <a:r>
              <a:rPr lang="pl-PL" sz="3600" b="1" dirty="0"/>
              <a:t>Maria KOWALSKA, Mariusz NOWAK</a:t>
            </a:r>
          </a:p>
          <a:p>
            <a:pPr algn="r"/>
            <a:r>
              <a:rPr lang="pl-PL" dirty="0"/>
              <a:t>Wojskowa Akademia Techniczna </a:t>
            </a:r>
          </a:p>
          <a:p>
            <a:pPr algn="r"/>
            <a:r>
              <a:rPr lang="pl-PL" dirty="0"/>
              <a:t>Wydział …………..</a:t>
            </a:r>
          </a:p>
          <a:p>
            <a:endParaRPr lang="pl-PL" dirty="0"/>
          </a:p>
        </p:txBody>
      </p:sp>
      <p:sp>
        <p:nvSpPr>
          <p:cNvPr id="15" name="Podtytuł 2">
            <a:extLst>
              <a:ext uri="{FF2B5EF4-FFF2-40B4-BE49-F238E27FC236}">
                <a16:creationId xmlns:a16="http://schemas.microsoft.com/office/drawing/2014/main" id="{36555012-6DA1-4978-AEC7-D414CDB5B714}"/>
              </a:ext>
            </a:extLst>
          </p:cNvPr>
          <p:cNvSpPr txBox="1">
            <a:spLocks/>
          </p:cNvSpPr>
          <p:nvPr/>
        </p:nvSpPr>
        <p:spPr>
          <a:xfrm>
            <a:off x="203198" y="1412738"/>
            <a:ext cx="11764433" cy="1968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800" b="1" dirty="0"/>
              <a:t>TYTUŁ PREZENTACJI 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2166039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24FA3CF7-93D3-4786-BAB1-89D2A85D2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199" y="1176867"/>
            <a:ext cx="11764433" cy="45042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C2B17F-3A04-488B-A984-C6619EB4A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0224"/>
            <a:ext cx="12192000" cy="720896"/>
          </a:xfrm>
        </p:spPr>
        <p:txBody>
          <a:bodyPr>
            <a:normAutofit fontScale="90000"/>
          </a:bodyPr>
          <a:lstStyle/>
          <a:p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49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A92F24-16E9-4276-BAF7-D71EB19B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E4FC45-36DF-4954-BB13-F12F7E440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EFD5226-59BA-46B2-9E35-2D2FB4626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52885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</Words>
  <Application>Microsoft Office PowerPoint</Application>
  <PresentationFormat>Panoramiczny</PresentationFormat>
  <Paragraphs>4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Stąpór Paweł</dc:creator>
  <cp:lastModifiedBy>Stąpór Paweł</cp:lastModifiedBy>
  <cp:revision>6</cp:revision>
  <dcterms:created xsi:type="dcterms:W3CDTF">2022-04-04T08:12:48Z</dcterms:created>
  <dcterms:modified xsi:type="dcterms:W3CDTF">2025-04-10T07:38:41Z</dcterms:modified>
</cp:coreProperties>
</file>